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"/>
  </p:notesMasterIdLst>
  <p:sldIdLst>
    <p:sldId id="258" r:id="rId2"/>
  </p:sldIdLst>
  <p:sldSz cx="9906000" cy="6858000" type="A4"/>
  <p:notesSz cx="9998075" cy="6865938"/>
  <p:defaultTextStyle>
    <a:defPPr>
      <a:defRPr lang="es-ES"/>
    </a:defPPr>
    <a:lvl1pPr marL="0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99"/>
    <a:srgbClr val="FF0066"/>
    <a:srgbClr val="336600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218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32500" cy="343185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5663262" y="0"/>
            <a:ext cx="4332500" cy="343185"/>
          </a:xfrm>
          <a:prstGeom prst="rect">
            <a:avLst/>
          </a:prstGeom>
        </p:spPr>
        <p:txBody>
          <a:bodyPr vert="horz" lIns="93196" tIns="46598" rIns="93196" bIns="46598" rtlCol="0"/>
          <a:lstStyle>
            <a:lvl1pPr algn="r">
              <a:defRPr sz="1200"/>
            </a:lvl1pPr>
          </a:lstStyle>
          <a:p>
            <a:fld id="{DEA76EDE-BD73-453C-A517-BAD4F3F15453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140075" y="514350"/>
            <a:ext cx="3717925" cy="2574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96" tIns="46598" rIns="93196" bIns="46598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999808" y="3260815"/>
            <a:ext cx="7998460" cy="3089784"/>
          </a:xfrm>
          <a:prstGeom prst="rect">
            <a:avLst/>
          </a:prstGeom>
        </p:spPr>
        <p:txBody>
          <a:bodyPr vert="horz" lIns="93196" tIns="46598" rIns="93196" bIns="46598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6521628"/>
            <a:ext cx="4332500" cy="343185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5663262" y="6521628"/>
            <a:ext cx="4332500" cy="343185"/>
          </a:xfrm>
          <a:prstGeom prst="rect">
            <a:avLst/>
          </a:prstGeom>
        </p:spPr>
        <p:txBody>
          <a:bodyPr vert="horz" lIns="93196" tIns="46598" rIns="93196" bIns="46598" rtlCol="0" anchor="b"/>
          <a:lstStyle>
            <a:lvl1pPr algn="r">
              <a:defRPr sz="1200"/>
            </a:lvl1pPr>
          </a:lstStyle>
          <a:p>
            <a:fld id="{3376A799-4B46-4C85-9358-313BA8A29F0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403426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57195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914391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371586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828782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285977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743173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3200368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657563" algn="l" defTabSz="91439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3140075" y="514350"/>
            <a:ext cx="3717925" cy="2574925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76A799-4B46-4C85-9358-313BA8A29F03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084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77849" y="1371600"/>
            <a:ext cx="8505951" cy="1828800"/>
          </a:xfrm>
          <a:ln>
            <a:noFill/>
          </a:ln>
        </p:spPr>
        <p:txBody>
          <a:bodyPr vert="horz" tIns="0" rIns="1828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77852" y="3228536"/>
            <a:ext cx="8509255" cy="1752600"/>
          </a:xfrm>
        </p:spPr>
        <p:txBody>
          <a:bodyPr lIns="0" rIns="18289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195" indent="0" algn="ctr">
              <a:buNone/>
            </a:lvl2pPr>
            <a:lvl3pPr marL="914391" indent="0" algn="ctr">
              <a:buNone/>
            </a:lvl3pPr>
            <a:lvl4pPr marL="1371586" indent="0" algn="ctr">
              <a:buNone/>
            </a:lvl4pPr>
            <a:lvl5pPr marL="1828782" indent="0" algn="ctr">
              <a:buNone/>
            </a:lvl5pPr>
            <a:lvl6pPr marL="2285977" indent="0" algn="ctr">
              <a:buNone/>
            </a:lvl6pPr>
            <a:lvl7pPr marL="2743173" indent="0" algn="ctr">
              <a:buNone/>
            </a:lvl7pPr>
            <a:lvl8pPr marL="3200368" indent="0" algn="ctr">
              <a:buNone/>
            </a:lvl8pPr>
            <a:lvl9pPr marL="3657563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2" y="914402"/>
            <a:ext cx="2228849" cy="5211764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2" y="914402"/>
            <a:ext cx="6521449" cy="52117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550" y="1316738"/>
            <a:ext cx="8420101" cy="136245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4550" y="2704666"/>
            <a:ext cx="8420101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704089"/>
            <a:ext cx="89154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1" y="1920087"/>
            <a:ext cx="4375151" cy="443484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5553" y="1920087"/>
            <a:ext cx="4375151" cy="4434840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704089"/>
            <a:ext cx="89154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1" y="1855248"/>
            <a:ext cx="4376870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5032113" y="1859757"/>
            <a:ext cx="4378590" cy="654844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95301" y="2514601"/>
            <a:ext cx="437687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113" y="2514601"/>
            <a:ext cx="4378590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1" y="704089"/>
            <a:ext cx="8997951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1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952" y="514352"/>
            <a:ext cx="29718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7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42952" y="1676400"/>
            <a:ext cx="2971800" cy="4572000"/>
          </a:xfrm>
        </p:spPr>
        <p:txBody>
          <a:bodyPr lIns="18289" rIns="18289"/>
          <a:lstStyle>
            <a:lvl1pPr marL="0" indent="0" algn="l">
              <a:buNone/>
              <a:defRPr sz="1300"/>
            </a:lvl1pPr>
            <a:lvl2pPr indent="0" algn="l">
              <a:buNone/>
              <a:defRPr sz="1100"/>
            </a:lvl2pPr>
            <a:lvl3pPr indent="0" algn="l">
              <a:buNone/>
              <a:defRPr sz="11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872972" y="1676400"/>
            <a:ext cx="5537730" cy="4572000"/>
          </a:xfrm>
        </p:spPr>
        <p:txBody>
          <a:bodyPr tIns="0"/>
          <a:lstStyle>
            <a:lvl1pPr>
              <a:defRPr sz="29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429566" y="1108076"/>
            <a:ext cx="5695951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20" rIns="91439" bIns="4572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671147" y="5359769"/>
            <a:ext cx="168403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9" tIns="45720" rIns="91439" bIns="45720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1" y="1176997"/>
            <a:ext cx="2397252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0402" y="2828786"/>
            <a:ext cx="2393951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1"/>
              </a:spcBef>
              <a:buFontTx/>
              <a:buNone/>
              <a:defRPr sz="1300"/>
            </a:lvl1pPr>
            <a:lvl2pPr>
              <a:defRPr sz="1100"/>
            </a:lvl2pPr>
            <a:lvl3pPr>
              <a:defRPr sz="11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750301" y="6356351"/>
            <a:ext cx="660400" cy="365126"/>
          </a:xfrm>
        </p:spPr>
        <p:txBody>
          <a:bodyPr/>
          <a:lstStyle/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776277" y="1199516"/>
            <a:ext cx="5002529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1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0319" y="5816601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9" tIns="45720" rIns="91439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746627" y="6219826"/>
            <a:ext cx="5159374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9" tIns="45720" rIns="91439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0319" y="-7144"/>
            <a:ext cx="9926638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9" tIns="45720" rIns="91439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746627" y="-7143"/>
            <a:ext cx="5159374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39" tIns="45720" rIns="91439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95303" y="704089"/>
            <a:ext cx="8915400" cy="1143000"/>
          </a:xfrm>
          <a:prstGeom prst="rect">
            <a:avLst/>
          </a:prstGeom>
        </p:spPr>
        <p:txBody>
          <a:bodyPr vert="horz" lIns="0" tIns="4572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95303" y="1935480"/>
            <a:ext cx="8915400" cy="4389120"/>
          </a:xfrm>
          <a:prstGeom prst="rect">
            <a:avLst/>
          </a:prstGeom>
        </p:spPr>
        <p:txBody>
          <a:bodyPr vert="horz" lIns="91439" tIns="45720" rIns="91439" bIns="45720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95303" y="6356351"/>
            <a:ext cx="2311400" cy="36512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812D1B4-361F-4923-98ED-E32D8B7F6F0C}" type="datetimeFigureOut">
              <a:rPr lang="es-ES" smtClean="0"/>
              <a:t>01/03/2018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889251" y="6356351"/>
            <a:ext cx="3632200" cy="36512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585201" y="6356351"/>
            <a:ext cx="825501" cy="365126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177E4AE-F6A4-4CF8-96F0-B5DADCA98912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20600" y="202409"/>
            <a:ext cx="9945595" cy="649225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1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17" indent="-274317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74" indent="-24688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indent="-24688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08" indent="-210309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25" indent="-210309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43" indent="-210309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21" indent="-182878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38" indent="-182878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55" indent="-182878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3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6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jpeg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096382" y="3204982"/>
            <a:ext cx="4680520" cy="538609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algn="ctr"/>
            <a:r>
              <a:rPr lang="es-ES" sz="2900" b="1" dirty="0" smtClean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  <a:cs typeface="Times New Roman" pitchFamily="18" charset="0"/>
              </a:rPr>
              <a:t>SEMANA SANTA 2018</a:t>
            </a:r>
            <a:endParaRPr lang="es-ES" sz="2900" b="1" dirty="0">
              <a:solidFill>
                <a:schemeClr val="accent1">
                  <a:lumMod val="75000"/>
                </a:schemeClr>
              </a:solidFill>
              <a:latin typeface="Comic Sans MS" pitchFamily="66" charset="0"/>
              <a:cs typeface="Times New Roman" pitchFamily="18" charset="0"/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615" y="3816077"/>
            <a:ext cx="606532" cy="1025768"/>
          </a:xfrm>
          <a:prstGeom prst="rect">
            <a:avLst/>
          </a:prstGeom>
        </p:spPr>
      </p:pic>
      <p:sp>
        <p:nvSpPr>
          <p:cNvPr id="9" name="8 CuadroTexto"/>
          <p:cNvSpPr txBox="1"/>
          <p:nvPr/>
        </p:nvSpPr>
        <p:spPr>
          <a:xfrm>
            <a:off x="5069889" y="4819704"/>
            <a:ext cx="1950218" cy="200055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r>
              <a:rPr lang="es-ES" sz="700" b="1" dirty="0">
                <a:latin typeface="Times New Roman" pitchFamily="18" charset="0"/>
                <a:cs typeface="Times New Roman" pitchFamily="18" charset="0"/>
              </a:rPr>
              <a:t>AYUNTAMIENTO DE ROA DE DUERO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412907">
            <a:off x="8144379" y="5044538"/>
            <a:ext cx="2944399" cy="4015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10 CuadroTexto"/>
          <p:cNvSpPr txBox="1"/>
          <p:nvPr/>
        </p:nvSpPr>
        <p:spPr>
          <a:xfrm>
            <a:off x="5121831" y="5022468"/>
            <a:ext cx="4629622" cy="292388"/>
          </a:xfrm>
          <a:prstGeom prst="rect">
            <a:avLst/>
          </a:prstGeom>
          <a:noFill/>
        </p:spPr>
        <p:txBody>
          <a:bodyPr wrap="square" lIns="91439" tIns="45720" rIns="91439" bIns="45720" rtlCol="0">
            <a:spAutoFit/>
          </a:bodyPr>
          <a:lstStyle/>
          <a:p>
            <a:pPr lvl="0" defTabSz="914400"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300" b="1" dirty="0">
                <a:solidFill>
                  <a:srgbClr val="008000"/>
                </a:solidFill>
                <a:latin typeface="Comic Sans MS" panose="030F0702030302020204" pitchFamily="66" charset="0"/>
                <a:cs typeface="Arial" pitchFamily="34" charset="0"/>
              </a:rPr>
              <a:t>DIRIGIDO A NIÑ@S NACID@S ENTRE </a:t>
            </a:r>
            <a:r>
              <a:rPr lang="es-ES_tradnl" sz="1300" b="1" dirty="0" smtClean="0">
                <a:solidFill>
                  <a:srgbClr val="008000"/>
                </a:solidFill>
                <a:latin typeface="Comic Sans MS" panose="030F0702030302020204" pitchFamily="66" charset="0"/>
                <a:cs typeface="Arial" pitchFamily="34" charset="0"/>
              </a:rPr>
              <a:t>2006 </a:t>
            </a:r>
            <a:r>
              <a:rPr lang="es-ES_tradnl" sz="1300" b="1" dirty="0">
                <a:solidFill>
                  <a:srgbClr val="008000"/>
                </a:solidFill>
                <a:latin typeface="Comic Sans MS" panose="030F0702030302020204" pitchFamily="66" charset="0"/>
                <a:cs typeface="Arial" pitchFamily="34" charset="0"/>
              </a:rPr>
              <a:t>Y </a:t>
            </a:r>
            <a:r>
              <a:rPr lang="es-ES_tradnl" sz="1300" b="1" dirty="0" smtClean="0">
                <a:solidFill>
                  <a:srgbClr val="008000"/>
                </a:solidFill>
                <a:latin typeface="Comic Sans MS" panose="030F0702030302020204" pitchFamily="66" charset="0"/>
                <a:cs typeface="Arial" pitchFamily="34" charset="0"/>
              </a:rPr>
              <a:t>2014</a:t>
            </a:r>
            <a:endParaRPr lang="es-ES_tradnl" sz="1300" b="1" dirty="0">
              <a:solidFill>
                <a:srgbClr val="008000"/>
              </a:solidFill>
              <a:latin typeface="Comic Sans MS" panose="030F0702030302020204" pitchFamily="66" charset="0"/>
              <a:cs typeface="Arial" pitchFamily="34" charset="0"/>
            </a:endParaRP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269120" y="908721"/>
            <a:ext cx="4290476" cy="5802128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12700">
            <a:solidFill>
              <a:srgbClr val="4F81BD"/>
            </a:solidFill>
            <a:prstDash val="dash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91439" tIns="45720" rIns="91439" bIns="4572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400" b="1" u="sng" dirty="0" smtClean="0">
                <a:solidFill>
                  <a:srgbClr val="FFC000"/>
                </a:solidFill>
                <a:latin typeface="Comic Sans MS" pitchFamily="66" charset="0"/>
                <a:cs typeface="Arial" pitchFamily="34" charset="0"/>
              </a:rPr>
              <a:t>RESERVA </a:t>
            </a:r>
            <a:r>
              <a:rPr lang="es-ES_tradnl" sz="1400" b="1" u="sng" dirty="0">
                <a:solidFill>
                  <a:srgbClr val="FFC000"/>
                </a:solidFill>
                <a:latin typeface="Comic Sans MS" pitchFamily="66" charset="0"/>
                <a:cs typeface="Arial" pitchFamily="34" charset="0"/>
              </a:rPr>
              <a:t>DE INSCRIPCIÓN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050" b="1" dirty="0">
                <a:latin typeface="Comic Sans MS" pitchFamily="66" charset="0"/>
                <a:cs typeface="Arial" pitchFamily="34" charset="0"/>
              </a:rPr>
              <a:t>NOMBRE: </a:t>
            </a:r>
            <a:r>
              <a:rPr lang="es-ES_tradnl" sz="1050" b="1" dirty="0" smtClean="0">
                <a:latin typeface="Comic Sans MS" pitchFamily="66" charset="0"/>
                <a:cs typeface="Arial" pitchFamily="34" charset="0"/>
              </a:rPr>
              <a:t>________________________________</a:t>
            </a:r>
            <a:endParaRPr lang="es-ES_tradnl" sz="1050" b="1" dirty="0"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050" b="1" dirty="0">
                <a:latin typeface="Comic Sans MS" pitchFamily="66" charset="0"/>
                <a:cs typeface="Arial" pitchFamily="34" charset="0"/>
              </a:rPr>
              <a:t>APELLIDOS: </a:t>
            </a:r>
            <a:r>
              <a:rPr lang="es-ES_tradnl" sz="1050" b="1" dirty="0" smtClean="0">
                <a:latin typeface="Comic Sans MS" pitchFamily="66" charset="0"/>
                <a:cs typeface="Arial" pitchFamily="34" charset="0"/>
              </a:rPr>
              <a:t>______________________________</a:t>
            </a:r>
            <a:endParaRPr lang="es-ES_tradnl" sz="1050" b="1" dirty="0"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050" b="1" dirty="0">
                <a:latin typeface="Comic Sans MS" pitchFamily="66" charset="0"/>
                <a:cs typeface="Arial" pitchFamily="34" charset="0"/>
              </a:rPr>
              <a:t>AÑO DE NACIMIENTO: </a:t>
            </a:r>
            <a:r>
              <a:rPr lang="es-ES_tradnl" sz="1050" b="1" dirty="0" smtClean="0">
                <a:latin typeface="Comic Sans MS" pitchFamily="66" charset="0"/>
                <a:cs typeface="Arial" pitchFamily="34" charset="0"/>
              </a:rPr>
              <a:t>_____________________</a:t>
            </a:r>
            <a:endParaRPr lang="es-ES_tradnl" sz="1050" b="1" dirty="0"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050" b="1" dirty="0">
                <a:latin typeface="Comic Sans MS" pitchFamily="66" charset="0"/>
                <a:cs typeface="Arial" pitchFamily="34" charset="0"/>
              </a:rPr>
              <a:t>TELÉFONO DE CONTACTO: </a:t>
            </a:r>
            <a:r>
              <a:rPr lang="es-ES_tradnl" sz="1050" b="1" dirty="0" smtClean="0">
                <a:latin typeface="Comic Sans MS" pitchFamily="66" charset="0"/>
                <a:cs typeface="Arial" pitchFamily="34" charset="0"/>
              </a:rPr>
              <a:t>__________________</a:t>
            </a:r>
            <a:endParaRPr lang="es-ES_tradnl" sz="1050" b="1" dirty="0"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050" b="1" dirty="0">
                <a:latin typeface="Comic Sans MS" pitchFamily="66" charset="0"/>
                <a:cs typeface="Arial" pitchFamily="34" charset="0"/>
              </a:rPr>
              <a:t>LOCALIDAD DE RESIDENCIA: </a:t>
            </a:r>
            <a:r>
              <a:rPr lang="es-ES_tradnl" sz="1050" b="1" dirty="0" smtClean="0">
                <a:latin typeface="Comic Sans MS" pitchFamily="66" charset="0"/>
                <a:cs typeface="Arial" pitchFamily="34" charset="0"/>
              </a:rPr>
              <a:t>________________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050" b="1" dirty="0" smtClean="0">
                <a:latin typeface="Comic Sans MS" pitchFamily="66" charset="0"/>
                <a:cs typeface="Arial" pitchFamily="34" charset="0"/>
              </a:rPr>
              <a:t>CORREO ELECTRÓNICO:______________________ 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050" b="1" dirty="0" smtClean="0">
                <a:solidFill>
                  <a:schemeClr val="accent6">
                    <a:lumMod val="75000"/>
                  </a:schemeClr>
                </a:solidFill>
                <a:latin typeface="Comic Sans MS" pitchFamily="66" charset="0"/>
                <a:cs typeface="Arial" pitchFamily="34" charset="0"/>
              </a:rPr>
              <a:t>PRECIO 35 €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2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INGRESAR CUENTA LA CAIXA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2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ES4221003485712300026742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1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CONCEPTO </a:t>
            </a:r>
            <a:r>
              <a:rPr lang="es-ES_tradnl" sz="1100" b="1" dirty="0" smtClean="0">
                <a:solidFill>
                  <a:srgbClr val="FF0000"/>
                </a:solidFill>
                <a:latin typeface="Comic Sans MS" pitchFamily="66" charset="0"/>
                <a:cs typeface="Arial" pitchFamily="34" charset="0"/>
              </a:rPr>
              <a:t>NOMBRE DEL NIÑO/A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100" b="1" dirty="0" smtClean="0">
                <a:solidFill>
                  <a:srgbClr val="584FD1"/>
                </a:solidFill>
                <a:latin typeface="Comic Sans MS" pitchFamily="66" charset="0"/>
                <a:cs typeface="Arial" pitchFamily="34" charset="0"/>
              </a:rPr>
              <a:t>MÍNIMO 15 PARTICIPANTE</a:t>
            </a:r>
            <a:r>
              <a:rPr lang="es-ES_tradnl" sz="1600" b="1" dirty="0" smtClean="0">
                <a:solidFill>
                  <a:srgbClr val="584FD1"/>
                </a:solidFill>
                <a:latin typeface="Comic Sans MS" pitchFamily="66" charset="0"/>
                <a:cs typeface="Arial" pitchFamily="34" charset="0"/>
              </a:rPr>
              <a:t>S</a:t>
            </a:r>
            <a:endParaRPr lang="es-ES_tradnl" sz="1600" b="1" dirty="0">
              <a:solidFill>
                <a:srgbClr val="584FD1"/>
              </a:solidFill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600" b="1" dirty="0" smtClean="0">
                <a:solidFill>
                  <a:srgbClr val="584FD1"/>
                </a:solidFill>
                <a:latin typeface="Comic Sans MS" pitchFamily="66" charset="0"/>
                <a:cs typeface="Arial" pitchFamily="34" charset="0"/>
              </a:rPr>
              <a:t>Lugar </a:t>
            </a:r>
            <a:r>
              <a:rPr lang="es-ES_tradnl" sz="1600" b="1" dirty="0">
                <a:solidFill>
                  <a:srgbClr val="584FD1"/>
                </a:solidFill>
                <a:latin typeface="Comic Sans MS" pitchFamily="66" charset="0"/>
                <a:cs typeface="Arial" pitchFamily="34" charset="0"/>
              </a:rPr>
              <a:t>de Encuentro: </a:t>
            </a:r>
            <a:endParaRPr lang="es-ES_tradnl" sz="1600" b="1" dirty="0" smtClean="0">
              <a:solidFill>
                <a:srgbClr val="584FD1"/>
              </a:solidFill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600" b="1" dirty="0" smtClean="0">
                <a:solidFill>
                  <a:srgbClr val="584FD1"/>
                </a:solidFill>
                <a:latin typeface="Comic Sans MS" pitchFamily="66" charset="0"/>
                <a:cs typeface="Arial" pitchFamily="34" charset="0"/>
              </a:rPr>
              <a:t>	Polideportivo </a:t>
            </a:r>
            <a:r>
              <a:rPr lang="es-ES_tradnl" sz="1600" b="1" dirty="0">
                <a:solidFill>
                  <a:srgbClr val="584FD1"/>
                </a:solidFill>
                <a:latin typeface="Comic Sans MS" pitchFamily="66" charset="0"/>
                <a:cs typeface="Arial" pitchFamily="34" charset="0"/>
              </a:rPr>
              <a:t>“Los Nogales”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100" b="1" dirty="0" smtClean="0">
                <a:solidFill>
                  <a:srgbClr val="A67A84"/>
                </a:solidFill>
                <a:latin typeface="Comic Sans MS" pitchFamily="66" charset="0"/>
                <a:cs typeface="Arial" pitchFamily="34" charset="0"/>
              </a:rPr>
              <a:t>Observaciones del niño/a ha tener en cuenta: </a:t>
            </a:r>
            <a:r>
              <a:rPr lang="es-ES_tradnl" sz="1100" b="1" dirty="0" err="1" smtClean="0">
                <a:solidFill>
                  <a:srgbClr val="A67A84"/>
                </a:solidFill>
                <a:latin typeface="Comic Sans MS" pitchFamily="66" charset="0"/>
                <a:cs typeface="Arial" pitchFamily="34" charset="0"/>
              </a:rPr>
              <a:t>Alergías</a:t>
            </a:r>
            <a:r>
              <a:rPr lang="es-ES_tradnl" sz="1100" b="1" dirty="0" smtClean="0">
                <a:solidFill>
                  <a:srgbClr val="A67A84"/>
                </a:solidFill>
                <a:latin typeface="Comic Sans MS" pitchFamily="66" charset="0"/>
                <a:cs typeface="Arial" pitchFamily="34" charset="0"/>
              </a:rPr>
              <a:t>, intolerancias, etc….: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100" b="1" dirty="0" smtClean="0">
                <a:solidFill>
                  <a:srgbClr val="A67A84"/>
                </a:solidFill>
                <a:latin typeface="Comic Sans MS" pitchFamily="66" charset="0"/>
                <a:cs typeface="Arial" pitchFamily="34" charset="0"/>
              </a:rPr>
              <a:t>__________________________________________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100" b="1" dirty="0" smtClean="0">
                <a:solidFill>
                  <a:srgbClr val="A67A84"/>
                </a:solidFill>
                <a:latin typeface="Comic Sans MS" pitchFamily="66" charset="0"/>
                <a:cs typeface="Arial" pitchFamily="34" charset="0"/>
              </a:rPr>
              <a:t>__________________________________________</a:t>
            </a:r>
            <a:endParaRPr lang="es-ES_tradnl" sz="1100" b="1" dirty="0">
              <a:solidFill>
                <a:srgbClr val="A67A84"/>
              </a:solidFill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endParaRPr lang="es-ES_tradnl" sz="1100" b="1" dirty="0">
              <a:solidFill>
                <a:srgbClr val="A67A84"/>
              </a:solidFill>
              <a:latin typeface="Comic Sans MS" pitchFamily="66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ts val="1000"/>
              </a:spcAft>
            </a:pPr>
            <a:r>
              <a:rPr lang="es-ES_tradnl" sz="1100" b="1" dirty="0" smtClean="0">
                <a:solidFill>
                  <a:srgbClr val="A67A84"/>
                </a:solidFill>
                <a:latin typeface="Comic Sans MS" pitchFamily="66" charset="0"/>
                <a:cs typeface="Arial" pitchFamily="34" charset="0"/>
              </a:rPr>
              <a:t>        </a:t>
            </a:r>
            <a:endParaRPr lang="es-E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069889" y="6411691"/>
            <a:ext cx="192155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dirty="0" smtClean="0">
                <a:solidFill>
                  <a:schemeClr val="accent1"/>
                </a:solidFill>
                <a:latin typeface="Comic Sans MS" pitchFamily="66" charset="0"/>
              </a:rPr>
              <a:t>IMPARTE: LUDIKALIA TL</a:t>
            </a:r>
            <a:endParaRPr lang="es-ES" sz="1000" dirty="0">
              <a:solidFill>
                <a:schemeClr val="accent1"/>
              </a:solidFill>
              <a:latin typeface="Comic Sans MS" pitchFamily="66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5096382" y="5323842"/>
            <a:ext cx="4621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400" b="1" dirty="0" smtClean="0">
                <a:solidFill>
                  <a:srgbClr val="00B050"/>
                </a:solidFill>
                <a:latin typeface="Comic Sans MS" pitchFamily="66" charset="0"/>
              </a:rPr>
              <a:t>OCIO EN  ROA</a:t>
            </a:r>
            <a:endParaRPr lang="es-ES" sz="2400" b="1" dirty="0">
              <a:solidFill>
                <a:srgbClr val="00B050"/>
              </a:solidFill>
              <a:latin typeface="Comic Sans MS" pitchFamily="66" charset="0"/>
            </a:endParaRPr>
          </a:p>
        </p:txBody>
      </p:sp>
      <p:pic>
        <p:nvPicPr>
          <p:cNvPr id="1026" name="Picture 2" descr="C:\Users\PROPIETARIO\Desktop\SEMANA SANTA ROA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9889" y="885812"/>
            <a:ext cx="4563631" cy="2319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5307907" y="5836622"/>
            <a:ext cx="39059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s-ES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3, 4, 5 Y 6 ABRIL DE 10:00 A 14:00</a:t>
            </a:r>
            <a:endParaRPr lang="es-ES" b="1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6922952" y="3742580"/>
            <a:ext cx="2544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solidFill>
                  <a:srgbClr val="FF0066"/>
                </a:solidFill>
              </a:rPr>
              <a:t>MINICAMPAMENTOS</a:t>
            </a:r>
            <a:endParaRPr lang="es-ES" b="1" dirty="0">
              <a:solidFill>
                <a:srgbClr val="FF0066"/>
              </a:solidFill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6922952" y="4024251"/>
            <a:ext cx="25138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solidFill>
                  <a:srgbClr val="990099"/>
                </a:solidFill>
              </a:rPr>
              <a:t>Talleres, deporte, diversión, juegos y muchas sorpresas…</a:t>
            </a:r>
            <a:endParaRPr lang="es-ES" sz="2000" dirty="0">
              <a:solidFill>
                <a:srgbClr val="9900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17401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4659</TotalTime>
  <Words>96</Words>
  <Application>Microsoft Office PowerPoint</Application>
  <PresentationFormat>A4 (210 x 297 mm)</PresentationFormat>
  <Paragraphs>28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8" baseType="lpstr">
      <vt:lpstr>Arial</vt:lpstr>
      <vt:lpstr>Calibri</vt:lpstr>
      <vt:lpstr>Comic Sans MS</vt:lpstr>
      <vt:lpstr>Constantia</vt:lpstr>
      <vt:lpstr>Times New Roman</vt:lpstr>
      <vt:lpstr>Wingdings 2</vt:lpstr>
      <vt:lpstr>Flujo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PROPIETARIO</dc:creator>
  <cp:lastModifiedBy>PROPIETARIO</cp:lastModifiedBy>
  <cp:revision>34</cp:revision>
  <cp:lastPrinted>2017-04-10T07:48:02Z</cp:lastPrinted>
  <dcterms:created xsi:type="dcterms:W3CDTF">2016-05-31T11:22:11Z</dcterms:created>
  <dcterms:modified xsi:type="dcterms:W3CDTF">2018-03-01T13:06:26Z</dcterms:modified>
</cp:coreProperties>
</file>