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65938" cy="9998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66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4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63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26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34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9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0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2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64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3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5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11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3528392" cy="1437664"/>
          </a:xfrm>
          <a:solidFill>
            <a:srgbClr val="FF0066"/>
          </a:solidFill>
        </p:spPr>
        <p:txBody>
          <a:bodyPr>
            <a:normAutofit fontScale="47500" lnSpcReduction="20000"/>
          </a:bodyPr>
          <a:lstStyle/>
          <a:p>
            <a:endParaRPr lang="es-ES" dirty="0" smtClean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>
                <a:solidFill>
                  <a:schemeClr val="bg1"/>
                </a:solidFill>
              </a:rPr>
              <a:t>COMENZAMOS EL </a:t>
            </a:r>
            <a:r>
              <a:rPr lang="es-ES" dirty="0" smtClean="0">
                <a:solidFill>
                  <a:schemeClr val="bg1"/>
                </a:solidFill>
              </a:rPr>
              <a:t>22 </a:t>
            </a:r>
            <a:r>
              <a:rPr lang="es-ES" dirty="0" smtClean="0">
                <a:solidFill>
                  <a:schemeClr val="bg1"/>
                </a:solidFill>
              </a:rPr>
              <a:t>DE ENERO CON SESIONES </a:t>
            </a:r>
            <a:r>
              <a:rPr lang="es-ES" dirty="0">
                <a:solidFill>
                  <a:schemeClr val="bg1"/>
                </a:solidFill>
              </a:rPr>
              <a:t>A</a:t>
            </a:r>
            <a:r>
              <a:rPr lang="es-ES" dirty="0" smtClean="0">
                <a:solidFill>
                  <a:schemeClr val="bg1"/>
                </a:solidFill>
              </a:rPr>
              <a:t> LAS </a:t>
            </a:r>
            <a:r>
              <a:rPr lang="es-ES" b="1" dirty="0" smtClean="0">
                <a:solidFill>
                  <a:schemeClr val="bg1"/>
                </a:solidFill>
              </a:rPr>
              <a:t>10:00, 11:00, 12:00, 13:00, 17:00, 18:00, 19 :00 Y 20:00.</a:t>
            </a: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TAMBIÉN LOS </a:t>
            </a:r>
            <a:r>
              <a:rPr lang="es-ES" b="1" dirty="0" smtClean="0">
                <a:solidFill>
                  <a:schemeClr val="bg1"/>
                </a:solidFill>
              </a:rPr>
              <a:t>LUNES, MARTES Y MIÉRCOLES </a:t>
            </a:r>
            <a:r>
              <a:rPr lang="es-ES" dirty="0" smtClean="0">
                <a:solidFill>
                  <a:schemeClr val="bg1"/>
                </a:solidFill>
              </a:rPr>
              <a:t>A LAS </a:t>
            </a:r>
            <a:r>
              <a:rPr lang="es-ES" b="1" dirty="0" smtClean="0">
                <a:solidFill>
                  <a:schemeClr val="bg1"/>
                </a:solidFill>
              </a:rPr>
              <a:t>14:00, 15 :00 Y 16:00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8256" y="1434992"/>
            <a:ext cx="8458200" cy="2018655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rgbClr val="7030A0"/>
                </a:solidFill>
              </a:rPr>
              <a:t>    CLASES DE </a:t>
            </a:r>
            <a:r>
              <a:rPr lang="es-ES" sz="5400" b="1" dirty="0" smtClean="0">
                <a:solidFill>
                  <a:srgbClr val="7030A0"/>
                </a:solidFill>
              </a:rPr>
              <a:t>CYCLING VIRTUAL </a:t>
            </a:r>
            <a:r>
              <a:rPr lang="es-ES" sz="1500" dirty="0" smtClean="0">
                <a:solidFill>
                  <a:srgbClr val="7030A0"/>
                </a:solidFill>
              </a:rPr>
              <a:t>*15 € al mes si no eres abonado del gimnasio.</a:t>
            </a:r>
            <a:endParaRPr lang="es-ES" sz="15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Propietario\Desktop\cicling avazado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3076218" cy="409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pietario\Desktop\GIMNASIO 2018-2019\COSAS\carteles\escudo roa-de-du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125" y="188640"/>
            <a:ext cx="865634" cy="165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652120" y="600121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Gimnasio los Nogales</a:t>
            </a:r>
          </a:p>
          <a:p>
            <a:r>
              <a:rPr lang="es-ES" i="1" dirty="0" smtClean="0"/>
              <a:t>Ayuntamiento de Roa de Duero</a:t>
            </a:r>
            <a:endParaRPr lang="es-ES" i="1" dirty="0"/>
          </a:p>
        </p:txBody>
      </p:sp>
      <p:sp>
        <p:nvSpPr>
          <p:cNvPr id="5" name="4 CuadroTexto"/>
          <p:cNvSpPr txBox="1"/>
          <p:nvPr/>
        </p:nvSpPr>
        <p:spPr>
          <a:xfrm rot="20170675">
            <a:off x="3197889" y="3788148"/>
            <a:ext cx="670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66"/>
                </a:solidFill>
              </a:rPr>
              <a:t>¡¡¡GRATIS EL MES DE ENERO PARA TODOS!!!</a:t>
            </a:r>
          </a:p>
          <a:p>
            <a:r>
              <a:rPr lang="es-ES" sz="2400" b="1" dirty="0" smtClean="0">
                <a:solidFill>
                  <a:srgbClr val="FF0066"/>
                </a:solidFill>
              </a:rPr>
              <a:t>¡¡¡GRATIS TODO EL CURSO PARA ABONADOS!!!</a:t>
            </a:r>
          </a:p>
          <a:p>
            <a:endParaRPr lang="es-ES" dirty="0" smtClean="0">
              <a:solidFill>
                <a:srgbClr val="FF0066"/>
              </a:solidFill>
            </a:endParaRPr>
          </a:p>
          <a:p>
            <a:endParaRPr lang="es-E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57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86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CLASES DE CYCLING VIRTUAL *15 € al mes si no eres abonado del gimnasio.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CYCLING VIRTUAL</dc:title>
  <dc:creator>Propietario</dc:creator>
  <cp:lastModifiedBy>Propietario</cp:lastModifiedBy>
  <cp:revision>11</cp:revision>
  <cp:lastPrinted>2019-01-16T11:20:14Z</cp:lastPrinted>
  <dcterms:created xsi:type="dcterms:W3CDTF">2019-01-14T16:30:42Z</dcterms:created>
  <dcterms:modified xsi:type="dcterms:W3CDTF">2019-01-21T10:54:26Z</dcterms:modified>
</cp:coreProperties>
</file>