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65938" cy="99980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A0BA-E3EA-4C73-9EDA-8AA2B78F037D}" type="datetimeFigureOut">
              <a:rPr lang="es-ES" smtClean="0"/>
              <a:t>21/01/2019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FC94-D683-4F79-A984-5C3FBAD8D8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766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A0BA-E3EA-4C73-9EDA-8AA2B78F037D}" type="datetimeFigureOut">
              <a:rPr lang="es-ES" smtClean="0"/>
              <a:t>21/01/2019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FC94-D683-4F79-A984-5C3FBAD8D8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944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A0BA-E3EA-4C73-9EDA-8AA2B78F037D}" type="datetimeFigureOut">
              <a:rPr lang="es-ES" smtClean="0"/>
              <a:t>21/01/2019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FC94-D683-4F79-A984-5C3FBAD8D8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563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A0BA-E3EA-4C73-9EDA-8AA2B78F037D}" type="datetimeFigureOut">
              <a:rPr lang="es-ES" smtClean="0"/>
              <a:t>21/01/2019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FC94-D683-4F79-A984-5C3FBAD8D8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426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A0BA-E3EA-4C73-9EDA-8AA2B78F037D}" type="datetimeFigureOut">
              <a:rPr lang="es-ES" smtClean="0"/>
              <a:t>21/01/2019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FC94-D683-4F79-A984-5C3FBAD8D8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8340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A0BA-E3EA-4C73-9EDA-8AA2B78F037D}" type="datetimeFigureOut">
              <a:rPr lang="es-ES" smtClean="0"/>
              <a:t>21/01/2019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FC94-D683-4F79-A984-5C3FBAD8D8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295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A0BA-E3EA-4C73-9EDA-8AA2B78F037D}" type="datetimeFigureOut">
              <a:rPr lang="es-ES" smtClean="0"/>
              <a:t>21/01/2019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FC94-D683-4F79-A984-5C3FBAD8D8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8002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A0BA-E3EA-4C73-9EDA-8AA2B78F037D}" type="datetimeFigureOut">
              <a:rPr lang="es-ES" smtClean="0"/>
              <a:t>21/01/2019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FC94-D683-4F79-A984-5C3FBAD8D8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928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A0BA-E3EA-4C73-9EDA-8AA2B78F037D}" type="datetimeFigureOut">
              <a:rPr lang="es-ES" smtClean="0"/>
              <a:t>21/01/2019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FC94-D683-4F79-A984-5C3FBAD8D8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5644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A0BA-E3EA-4C73-9EDA-8AA2B78F037D}" type="datetimeFigureOut">
              <a:rPr lang="es-ES" smtClean="0"/>
              <a:t>21/01/2019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FC94-D683-4F79-A984-5C3FBAD8D8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3350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A0BA-E3EA-4C73-9EDA-8AA2B78F037D}" type="datetimeFigureOut">
              <a:rPr lang="es-ES" smtClean="0"/>
              <a:t>21/01/2019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FC94-D683-4F79-A984-5C3FBAD8D8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415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7A0BA-E3EA-4C73-9EDA-8AA2B78F037D}" type="datetimeFigureOut">
              <a:rPr lang="es-ES" smtClean="0"/>
              <a:t>21/01/2019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BFC94-D683-4F79-A984-5C3FBAD8D80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2119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3528392" cy="1437664"/>
          </a:xfrm>
          <a:solidFill>
            <a:srgbClr val="FF0066"/>
          </a:solidFill>
        </p:spPr>
        <p:txBody>
          <a:bodyPr>
            <a:normAutofit fontScale="47500" lnSpcReduction="20000"/>
          </a:bodyPr>
          <a:lstStyle/>
          <a:p>
            <a:endParaRPr lang="es-ES" dirty="0" smtClean="0">
              <a:solidFill>
                <a:schemeClr val="bg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dirty="0" smtClean="0">
                <a:solidFill>
                  <a:schemeClr val="bg1"/>
                </a:solidFill>
              </a:rPr>
              <a:t>COMENZAMOS EL </a:t>
            </a:r>
            <a:r>
              <a:rPr lang="es-ES" dirty="0" smtClean="0">
                <a:solidFill>
                  <a:schemeClr val="bg1"/>
                </a:solidFill>
              </a:rPr>
              <a:t>22 </a:t>
            </a:r>
            <a:r>
              <a:rPr lang="es-ES" dirty="0" smtClean="0">
                <a:solidFill>
                  <a:schemeClr val="bg1"/>
                </a:solidFill>
              </a:rPr>
              <a:t>DE ENERO CON SESIONES </a:t>
            </a:r>
            <a:r>
              <a:rPr lang="es-ES" dirty="0">
                <a:solidFill>
                  <a:schemeClr val="bg1"/>
                </a:solidFill>
              </a:rPr>
              <a:t>A</a:t>
            </a:r>
            <a:r>
              <a:rPr lang="es-ES" dirty="0" smtClean="0">
                <a:solidFill>
                  <a:schemeClr val="bg1"/>
                </a:solidFill>
              </a:rPr>
              <a:t> LAS </a:t>
            </a:r>
            <a:r>
              <a:rPr lang="es-ES" b="1" dirty="0" smtClean="0">
                <a:solidFill>
                  <a:schemeClr val="bg1"/>
                </a:solidFill>
              </a:rPr>
              <a:t>10:00, 11:00, 12:00, 13:00, 17:00, 18:00, 19 :00 Y 20:00.</a:t>
            </a:r>
          </a:p>
          <a:p>
            <a:pPr algn="just"/>
            <a:r>
              <a:rPr lang="es-ES" dirty="0" smtClean="0">
                <a:solidFill>
                  <a:schemeClr val="bg1"/>
                </a:solidFill>
              </a:rPr>
              <a:t>TAMBIÉN LOS </a:t>
            </a:r>
            <a:r>
              <a:rPr lang="es-ES" b="1" dirty="0" smtClean="0">
                <a:solidFill>
                  <a:schemeClr val="bg1"/>
                </a:solidFill>
              </a:rPr>
              <a:t>LUNES, MARTES Y MIÉRCOLES </a:t>
            </a:r>
            <a:r>
              <a:rPr lang="es-ES" dirty="0" smtClean="0">
                <a:solidFill>
                  <a:schemeClr val="bg1"/>
                </a:solidFill>
              </a:rPr>
              <a:t>A LAS </a:t>
            </a:r>
            <a:r>
              <a:rPr lang="es-ES" b="1" dirty="0" smtClean="0">
                <a:solidFill>
                  <a:schemeClr val="bg1"/>
                </a:solidFill>
              </a:rPr>
              <a:t>14:00, 15 :00 Y 16:00</a:t>
            </a:r>
            <a:r>
              <a:rPr lang="es-ES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8256" y="1434992"/>
            <a:ext cx="8458200" cy="2018655"/>
          </a:xfrm>
        </p:spPr>
        <p:txBody>
          <a:bodyPr>
            <a:normAutofit/>
          </a:bodyPr>
          <a:lstStyle/>
          <a:p>
            <a:pPr algn="l"/>
            <a:r>
              <a:rPr lang="es-ES" dirty="0" smtClean="0">
                <a:solidFill>
                  <a:srgbClr val="7030A0"/>
                </a:solidFill>
              </a:rPr>
              <a:t>    CLASES DE </a:t>
            </a:r>
            <a:r>
              <a:rPr lang="es-ES" sz="5400" b="1" dirty="0" smtClean="0">
                <a:solidFill>
                  <a:srgbClr val="7030A0"/>
                </a:solidFill>
              </a:rPr>
              <a:t>CYCLING VIRTUAL </a:t>
            </a:r>
            <a:r>
              <a:rPr lang="es-ES" sz="1500" dirty="0" smtClean="0">
                <a:solidFill>
                  <a:srgbClr val="7030A0"/>
                </a:solidFill>
              </a:rPr>
              <a:t>*15 € al mes si no eres abonado del gimnasio.</a:t>
            </a:r>
            <a:endParaRPr lang="es-ES" sz="1500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Propietario\Desktop\cicling avazado\images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996952"/>
            <a:ext cx="3076218" cy="409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ropietario\Desktop\GIMNASIO 2018-2019\COSAS\carteles\escudo roa-de-duer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125" y="188640"/>
            <a:ext cx="865634" cy="165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652120" y="6001213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 smtClean="0"/>
              <a:t>Gimnasio los Nogales</a:t>
            </a:r>
          </a:p>
          <a:p>
            <a:r>
              <a:rPr lang="es-ES" i="1" dirty="0" smtClean="0"/>
              <a:t>Ayuntamiento de Roa de Duero</a:t>
            </a:r>
            <a:endParaRPr lang="es-ES" i="1" dirty="0"/>
          </a:p>
        </p:txBody>
      </p:sp>
      <p:sp>
        <p:nvSpPr>
          <p:cNvPr id="5" name="4 CuadroTexto"/>
          <p:cNvSpPr txBox="1"/>
          <p:nvPr/>
        </p:nvSpPr>
        <p:spPr>
          <a:xfrm rot="20170675">
            <a:off x="3197889" y="3788148"/>
            <a:ext cx="670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FF0066"/>
                </a:solidFill>
              </a:rPr>
              <a:t>¡¡¡GRATIS EL MES DE ENERO PARA TODOS!!!</a:t>
            </a:r>
          </a:p>
          <a:p>
            <a:r>
              <a:rPr lang="es-ES" sz="2400" b="1" dirty="0" smtClean="0">
                <a:solidFill>
                  <a:srgbClr val="FF0066"/>
                </a:solidFill>
              </a:rPr>
              <a:t>¡¡¡GRATIS TODO EL CURSO PARA ABONADOS!!!</a:t>
            </a:r>
          </a:p>
          <a:p>
            <a:endParaRPr lang="es-ES" dirty="0" smtClean="0">
              <a:solidFill>
                <a:srgbClr val="FF0066"/>
              </a:solidFill>
            </a:endParaRPr>
          </a:p>
          <a:p>
            <a:endParaRPr lang="es-ES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9571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86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    CLASES DE CYCLING VIRTUAL *15 € al mes si no eres abonado del gimnasio.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CLASES DE CYCLING VIRTUAL</dc:title>
  <dc:creator>Propietario</dc:creator>
  <cp:lastModifiedBy>Propietario</cp:lastModifiedBy>
  <cp:revision>11</cp:revision>
  <cp:lastPrinted>2019-01-16T11:20:14Z</cp:lastPrinted>
  <dcterms:created xsi:type="dcterms:W3CDTF">2019-01-14T16:30:42Z</dcterms:created>
  <dcterms:modified xsi:type="dcterms:W3CDTF">2019-01-21T10:54:26Z</dcterms:modified>
</cp:coreProperties>
</file>